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7" r:id="rId4"/>
    <p:sldId id="273" r:id="rId5"/>
    <p:sldId id="268" r:id="rId6"/>
    <p:sldId id="269" r:id="rId7"/>
    <p:sldId id="274" r:id="rId8"/>
    <p:sldId id="270" r:id="rId9"/>
    <p:sldId id="271" r:id="rId10"/>
    <p:sldId id="275" r:id="rId11"/>
    <p:sldId id="276" r:id="rId12"/>
    <p:sldId id="277" r:id="rId13"/>
    <p:sldId id="278" r:id="rId14"/>
  </p:sldIdLst>
  <p:sldSz cx="12192000" cy="6858000"/>
  <p:notesSz cx="6858000" cy="9144000"/>
  <p:embeddedFontLst>
    <p:embeddedFont>
      <p:font typeface="나눔바른고딕" panose="020B0603020101020101" pitchFamily="50" charset="-127"/>
      <p:regular r:id="rId16"/>
      <p:bold r:id="rId17"/>
    </p:embeddedFont>
    <p:embeddedFont>
      <p:font typeface="나눔바른고딕 UltraLight" panose="00000300000000000000" pitchFamily="2" charset="-127"/>
      <p:regular r:id="rId18"/>
    </p:embeddedFont>
    <p:embeddedFont>
      <p:font typeface="나눔스퀘어 Extra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ABC16-606E-4216-818E-399291CAE25E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ADD79-CAFB-469F-B4D3-3AAD55B21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822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78A1-DC3B-4586-8862-E1B0842E0503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87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78A1-DC3B-4586-8862-E1B0842E0503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95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597297" y="1556554"/>
            <a:ext cx="24955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게임서버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유재용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617617" y="1441329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 userDrawn="1"/>
        </p:nvSpPr>
        <p:spPr>
          <a:xfrm>
            <a:off x="3361765" y="793078"/>
            <a:ext cx="8463280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5294317" y="0"/>
            <a:ext cx="4598177" cy="882750"/>
            <a:chOff x="5958002" y="558800"/>
            <a:chExt cx="4598177" cy="88275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80" y="965164"/>
            <a:ext cx="1106995" cy="33147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FFA7EE-BC60-4B78-98F4-4DBBA380EF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1734" y="405248"/>
            <a:ext cx="953745" cy="101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4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895600" y="793078"/>
            <a:ext cx="8929445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5061234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 userDrawn="1"/>
        </p:nvSpPr>
        <p:spPr>
          <a:xfrm>
            <a:off x="301462" y="1302016"/>
            <a:ext cx="19696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게임서버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유재용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21782" y="1186791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그룹 17"/>
          <p:cNvGrpSpPr/>
          <p:nvPr userDrawn="1"/>
        </p:nvGrpSpPr>
        <p:grpSpPr>
          <a:xfrm>
            <a:off x="327082" y="2302990"/>
            <a:ext cx="1619482" cy="315590"/>
            <a:chOff x="93297" y="1840624"/>
            <a:chExt cx="1619482" cy="315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3297" y="1859920"/>
              <a:ext cx="1619482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algn="ctr" defTabSz="914400" rtl="0" eaLnBrk="1" latinLnBrk="1" hangingPunct="1"/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PART.1 </a:t>
              </a:r>
              <a:r>
                <a:rPr lang="en-US" altLang="ko-KR" sz="11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Fancy Planet</a:t>
              </a:r>
              <a:endParaRPr lang="en-US" altLang="ko-KR" sz="1200" b="1" kern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43" y="707908"/>
            <a:ext cx="1106995" cy="331473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21A5149-005E-4014-B784-8EC10F9E22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3853" y="156846"/>
            <a:ext cx="953745" cy="101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64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895600" y="793078"/>
            <a:ext cx="8929445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5061234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 userDrawn="1"/>
        </p:nvSpPr>
        <p:spPr>
          <a:xfrm>
            <a:off x="301462" y="1302016"/>
            <a:ext cx="19696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게임서버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유재용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21782" y="1186791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그룹 17"/>
          <p:cNvGrpSpPr/>
          <p:nvPr userDrawn="1"/>
        </p:nvGrpSpPr>
        <p:grpSpPr>
          <a:xfrm>
            <a:off x="327082" y="2302990"/>
            <a:ext cx="1619482" cy="315590"/>
            <a:chOff x="93297" y="1840624"/>
            <a:chExt cx="1619482" cy="315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3297" y="1859920"/>
              <a:ext cx="1619482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algn="ctr" defTabSz="914400" rtl="0" eaLnBrk="1" latinLnBrk="1" hangingPunct="1"/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PART.1 </a:t>
              </a:r>
              <a:r>
                <a:rPr lang="en-US" altLang="ko-KR" sz="11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Fancy Planet</a:t>
              </a:r>
              <a:endParaRPr lang="en-US" altLang="ko-KR" sz="1200" b="1" kern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43" y="707908"/>
            <a:ext cx="1106995" cy="331473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C88ED77-92BB-4869-BB8C-53327E114BAE}"/>
              </a:ext>
            </a:extLst>
          </p:cNvPr>
          <p:cNvGrpSpPr/>
          <p:nvPr userDrawn="1"/>
        </p:nvGrpSpPr>
        <p:grpSpPr>
          <a:xfrm>
            <a:off x="301462" y="2302990"/>
            <a:ext cx="2106346" cy="315590"/>
            <a:chOff x="93314" y="1840624"/>
            <a:chExt cx="1619440" cy="315590"/>
          </a:xfrm>
        </p:grpSpPr>
        <p:sp>
          <p:nvSpPr>
            <p:cNvPr id="23" name="모서리가 둥근 직사각형 7">
              <a:extLst>
                <a:ext uri="{FF2B5EF4-FFF2-40B4-BE49-F238E27FC236}">
                  <a16:creationId xmlns:a16="http://schemas.microsoft.com/office/drawing/2014/main" id="{2A4E1B2A-E15C-472D-8333-CB1E36719A61}"/>
                </a:ext>
              </a:extLst>
            </p:cNvPr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9E7B61A-9DC3-41BA-9284-2177E231AE15}"/>
                </a:ext>
              </a:extLst>
            </p:cNvPr>
            <p:cNvSpPr/>
            <p:nvPr/>
          </p:nvSpPr>
          <p:spPr>
            <a:xfrm>
              <a:off x="93314" y="1859920"/>
              <a:ext cx="1619440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#2.</a:t>
              </a:r>
              <a:r>
                <a:rPr lang="en-US" altLang="ko-KR" sz="9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9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게임서버 프로그래밍 실습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1E2C6CDB-1BC2-492E-AE70-BE25E2748D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3853" y="156846"/>
            <a:ext cx="953745" cy="101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6A797674-9F73-4625-B800-656284BE4A77}"/>
              </a:ext>
            </a:extLst>
          </p:cNvPr>
          <p:cNvGrpSpPr/>
          <p:nvPr userDrawn="1"/>
        </p:nvGrpSpPr>
        <p:grpSpPr>
          <a:xfrm>
            <a:off x="301460" y="2302990"/>
            <a:ext cx="2106347" cy="315590"/>
            <a:chOff x="93315" y="1840624"/>
            <a:chExt cx="1619442" cy="315590"/>
          </a:xfrm>
        </p:grpSpPr>
        <p:sp>
          <p:nvSpPr>
            <p:cNvPr id="27" name="모서리가 둥근 직사각형 7">
              <a:extLst>
                <a:ext uri="{FF2B5EF4-FFF2-40B4-BE49-F238E27FC236}">
                  <a16:creationId xmlns:a16="http://schemas.microsoft.com/office/drawing/2014/main" id="{C5C233B1-155A-4BBD-B1BF-2EDDF0EC9E96}"/>
                </a:ext>
              </a:extLst>
            </p:cNvPr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1611CBC-DA8A-4F44-B174-9D8234E9668F}"/>
                </a:ext>
              </a:extLst>
            </p:cNvPr>
            <p:cNvSpPr/>
            <p:nvPr/>
          </p:nvSpPr>
          <p:spPr>
            <a:xfrm>
              <a:off x="93315" y="1859920"/>
              <a:ext cx="1619442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#3.</a:t>
              </a:r>
              <a:r>
                <a:rPr lang="en-US" altLang="ko-KR" sz="9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9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네트워크 게임 프로그래밍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" name="직사각형 7"/>
          <p:cNvSpPr/>
          <p:nvPr userDrawn="1"/>
        </p:nvSpPr>
        <p:spPr>
          <a:xfrm>
            <a:off x="2895600" y="793078"/>
            <a:ext cx="8929445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5061234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 userDrawn="1"/>
        </p:nvSpPr>
        <p:spPr>
          <a:xfrm>
            <a:off x="301462" y="1302016"/>
            <a:ext cx="19696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게임서버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유재용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21782" y="1186791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43" y="707908"/>
            <a:ext cx="1106995" cy="331473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E2C6CDB-1BC2-492E-AE70-BE25E2748D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3853" y="156846"/>
            <a:ext cx="953745" cy="101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20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378A1-DC3B-4586-8862-E1B0842E0503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9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sk1965/Fancy_Plane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YouJaeYong/JY-s-GameServer-Graffit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898926" y="4191300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4481913" y="4423065"/>
            <a:ext cx="3228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게임서버 프로그래머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유재용 포트폴리오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983237" y="3476083"/>
            <a:ext cx="2225527" cy="349624"/>
            <a:chOff x="5036181" y="2926746"/>
            <a:chExt cx="2478818" cy="34962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036181" y="2926746"/>
              <a:ext cx="2478818" cy="349624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서버직군</a:t>
              </a:r>
              <a:r>
                <a: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지원 첨부자료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172755" y="2963059"/>
              <a:ext cx="20575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914" y="2827977"/>
            <a:ext cx="2158171" cy="64623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045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070544" y="556265"/>
            <a:ext cx="19212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NAVER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채용 지원 첨부자료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4B93F1-1F72-4110-831A-E5047017A778}"/>
              </a:ext>
            </a:extLst>
          </p:cNvPr>
          <p:cNvSpPr/>
          <p:nvPr/>
        </p:nvSpPr>
        <p:spPr>
          <a:xfrm>
            <a:off x="6341733" y="2251541"/>
            <a:ext cx="3228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TCP/IP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서버를 기반으로 한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크레이지 아케이드의 모작입니다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기반의 클라이언트를 사용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하고 원래 서버가 없었던 프로젝트에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나중에 서버를 추가로 구현했습니다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명의 팀원 모두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TCP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개발을 진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행했고 저는 채팅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프로세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스에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따른 서버처리를 맡았습니다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D15BEE-A2D0-4C19-904A-47CE028E6DE0}"/>
              </a:ext>
            </a:extLst>
          </p:cNvPr>
          <p:cNvGrpSpPr/>
          <p:nvPr/>
        </p:nvGrpSpPr>
        <p:grpSpPr>
          <a:xfrm>
            <a:off x="4866532" y="487664"/>
            <a:ext cx="2106346" cy="315590"/>
            <a:chOff x="93314" y="1840624"/>
            <a:chExt cx="1619440" cy="315590"/>
          </a:xfrm>
        </p:grpSpPr>
        <p:sp>
          <p:nvSpPr>
            <p:cNvPr id="19" name="모서리가 둥근 직사각형 7">
              <a:extLst>
                <a:ext uri="{FF2B5EF4-FFF2-40B4-BE49-F238E27FC236}">
                  <a16:creationId xmlns:a16="http://schemas.microsoft.com/office/drawing/2014/main" id="{A9AB66A1-8C42-447A-A18C-A6BC1F71F7EA}"/>
                </a:ext>
              </a:extLst>
            </p:cNvPr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B7A12FC-796E-4980-8A56-32CD8604A098}"/>
                </a:ext>
              </a:extLst>
            </p:cNvPr>
            <p:cNvSpPr/>
            <p:nvPr/>
          </p:nvSpPr>
          <p:spPr>
            <a:xfrm>
              <a:off x="93314" y="1859920"/>
              <a:ext cx="1619440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#2.</a:t>
              </a:r>
              <a:r>
                <a:rPr lang="en-US" altLang="ko-KR" sz="9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9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게임서버 프로그래밍 실습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AD5C76C-8E40-4BDD-B197-8315FEEC8F85}"/>
              </a:ext>
            </a:extLst>
          </p:cNvPr>
          <p:cNvGrpSpPr/>
          <p:nvPr/>
        </p:nvGrpSpPr>
        <p:grpSpPr>
          <a:xfrm>
            <a:off x="4876011" y="486508"/>
            <a:ext cx="2106347" cy="315590"/>
            <a:chOff x="93315" y="1840624"/>
            <a:chExt cx="1619442" cy="315590"/>
          </a:xfrm>
        </p:grpSpPr>
        <p:sp>
          <p:nvSpPr>
            <p:cNvPr id="29" name="모서리가 둥근 직사각형 7">
              <a:extLst>
                <a:ext uri="{FF2B5EF4-FFF2-40B4-BE49-F238E27FC236}">
                  <a16:creationId xmlns:a16="http://schemas.microsoft.com/office/drawing/2014/main" id="{DB901D56-E0CC-4F7B-BA1C-4F3C35010EFF}"/>
                </a:ext>
              </a:extLst>
            </p:cNvPr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8BBC93A-2263-49A6-8821-F9977ED7A480}"/>
                </a:ext>
              </a:extLst>
            </p:cNvPr>
            <p:cNvSpPr/>
            <p:nvPr/>
          </p:nvSpPr>
          <p:spPr>
            <a:xfrm>
              <a:off x="93315" y="1859920"/>
              <a:ext cx="1619442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#3.</a:t>
              </a:r>
              <a:r>
                <a:rPr lang="en-US" altLang="ko-KR" sz="9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9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네트워크 게임 프로그래밍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19ABD30-7E73-4EC0-9E42-65BCE3DCF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905" y="1600270"/>
            <a:ext cx="3603630" cy="3232987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436291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92215" y="2954564"/>
            <a:ext cx="23240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이미 유명한 간단한 게임을 이용해 네트워크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서버를 구현해 보면서 게임서버에서 처리해야 할 것들이 무엇이 있는지에 대한 경험을 해보는 것에 중점을 두었습니다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endParaRPr lang="en-US" altLang="ko-KR" sz="16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925260" y="1128663"/>
            <a:ext cx="865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내용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F2ED30-79C3-4022-A44D-C96EFF869C12}"/>
              </a:ext>
            </a:extLst>
          </p:cNvPr>
          <p:cNvSpPr/>
          <p:nvPr/>
        </p:nvSpPr>
        <p:spPr>
          <a:xfrm>
            <a:off x="4268317" y="4608800"/>
            <a:ext cx="40763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로비 및 </a:t>
            </a:r>
            <a:r>
              <a:rPr lang="ko-KR" altLang="en-US" sz="16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인게임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채팅 구현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82CC2-536C-468F-B3CF-562B7517D0E1}"/>
              </a:ext>
            </a:extLst>
          </p:cNvPr>
          <p:cNvSpPr/>
          <p:nvPr/>
        </p:nvSpPr>
        <p:spPr>
          <a:xfrm>
            <a:off x="4301919" y="4947354"/>
            <a:ext cx="513794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로비방에서의 유저간 채팅 구현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인게임에서는 채팅이 게임을 방해하면 안되기 때문에 채팅 삭제 시간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을 따로 구현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42AF0B-C1F6-479F-A281-3480CAC9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30" y="1774994"/>
            <a:ext cx="4892852" cy="229110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DB0518-BA5F-43D1-99A3-9B2D407E8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823" y="2263963"/>
            <a:ext cx="4292082" cy="219442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396915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6925260" y="1128663"/>
            <a:ext cx="865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내용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F2ED30-79C3-4022-A44D-C96EFF869C12}"/>
              </a:ext>
            </a:extLst>
          </p:cNvPr>
          <p:cNvSpPr/>
          <p:nvPr/>
        </p:nvSpPr>
        <p:spPr>
          <a:xfrm>
            <a:off x="6641801" y="1724591"/>
            <a:ext cx="40763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프로세스 구현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82CC2-536C-468F-B3CF-562B7517D0E1}"/>
              </a:ext>
            </a:extLst>
          </p:cNvPr>
          <p:cNvSpPr/>
          <p:nvPr/>
        </p:nvSpPr>
        <p:spPr>
          <a:xfrm>
            <a:off x="6739811" y="2063145"/>
            <a:ext cx="5113900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-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로그인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&gt; </a:t>
            </a:r>
            <a:r>
              <a:rPr lang="ko-KR" altLang="en-US" sz="1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대기방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&gt;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 시작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&gt;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게임결과표시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&gt;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다시 대기방으로 돌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</a:t>
            </a:r>
            <a:r>
              <a:rPr lang="ko-KR" altLang="en-US" sz="1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아오는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게임 진행에 따른 서버에서 처리하는 씬 전환 및 데이터 초기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화를 구현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그에 따른 게임 진행 중 발생할 수 있는 예외처리 구현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(ex,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타임아웃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아이디 중복 등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</a:p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830B25-7E79-44B6-A2EA-B32F67DCC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828" y="3238223"/>
            <a:ext cx="4417212" cy="288933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FDE5AA-3DED-4C65-A70B-5E0395456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616" y="3394968"/>
            <a:ext cx="4417212" cy="313166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16C675-7A49-4A29-811B-EDFF15DEF32E}"/>
              </a:ext>
            </a:extLst>
          </p:cNvPr>
          <p:cNvSpPr/>
          <p:nvPr/>
        </p:nvSpPr>
        <p:spPr>
          <a:xfrm>
            <a:off x="392215" y="2954564"/>
            <a:ext cx="23240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이미 유명한 간단한 게임을 이용해 네트워크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서버를 구현해 보면서 게임서버에서 처리해야 할 것들이 무엇이 있는지에 대한 경험을 해보는 것에 중점을 두었습니다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endParaRPr lang="en-US" altLang="ko-KR" sz="16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257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481913" y="2229839"/>
            <a:ext cx="32281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4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4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DE17665-6911-45A8-828D-C3F86A19D025}"/>
              </a:ext>
            </a:extLst>
          </p:cNvPr>
          <p:cNvSpPr/>
          <p:nvPr/>
        </p:nvSpPr>
        <p:spPr>
          <a:xfrm>
            <a:off x="4416599" y="3717982"/>
            <a:ext cx="3228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게임서버 프로그래머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유재용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010-5579-1214</a:t>
            </a:r>
          </a:p>
          <a:p>
            <a:pPr algn="ctr"/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qweas50@naver.com</a:t>
            </a:r>
          </a:p>
          <a:p>
            <a:pPr algn="ctr"/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53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정장, 넥타이, 의류이(가) 표시된 사진&#10;&#10;자동 생성된 설명">
            <a:extLst>
              <a:ext uri="{FF2B5EF4-FFF2-40B4-BE49-F238E27FC236}">
                <a16:creationId xmlns:a16="http://schemas.microsoft.com/office/drawing/2014/main" id="{03DAC99B-2E62-44FF-9806-98F997A34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2" y="2752587"/>
            <a:ext cx="2490766" cy="287229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737133" y="1731227"/>
            <a:ext cx="24955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유재용 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6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Yoo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Jae Yong)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1994. 12. 14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qweas50@naver.com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780520" y="2752587"/>
            <a:ext cx="63921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Education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2013. 3 ~ 2019. 8 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한국산업기술대학교 게임공학부 엔터테인먼트 컴퓨팅학과 졸업  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780521" y="2626660"/>
            <a:ext cx="7593898" cy="0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780521" y="3155578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704278" y="5007849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78" y="1146684"/>
            <a:ext cx="1115665" cy="57917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063746-42AB-44A7-83B3-C6553D7BA4B7}"/>
              </a:ext>
            </a:extLst>
          </p:cNvPr>
          <p:cNvSpPr/>
          <p:nvPr/>
        </p:nvSpPr>
        <p:spPr>
          <a:xfrm>
            <a:off x="3737133" y="3260833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Work Experiences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78A043-0686-44C7-A73F-9E0D3DD806A2}"/>
              </a:ext>
            </a:extLst>
          </p:cNvPr>
          <p:cNvSpPr/>
          <p:nvPr/>
        </p:nvSpPr>
        <p:spPr>
          <a:xfrm>
            <a:off x="5257448" y="3262231"/>
            <a:ext cx="49866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2017. 12 ~ 2018. 2 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이모션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웨이브 연구분야 동계 인턴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현장실습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-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개발팀 프로그래머 근무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1. Unity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활용한 음성인식기반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(STT)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자동 음악연주 프로그램의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UI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제작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2. OBS(Open Broadcaster Software)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프로그램의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QT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기반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UI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리빌딩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FA2BCD-FF14-435B-828F-0C79B59BAD81}"/>
              </a:ext>
            </a:extLst>
          </p:cNvPr>
          <p:cNvSpPr/>
          <p:nvPr/>
        </p:nvSpPr>
        <p:spPr>
          <a:xfrm>
            <a:off x="3780520" y="5108210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Certificate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2A09B7-4376-44CA-BB2A-7BE8F6623288}"/>
              </a:ext>
            </a:extLst>
          </p:cNvPr>
          <p:cNvSpPr/>
          <p:nvPr/>
        </p:nvSpPr>
        <p:spPr>
          <a:xfrm>
            <a:off x="5257448" y="5108002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OPIc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        IM1</a:t>
            </a:r>
          </a:p>
        </p:txBody>
      </p:sp>
    </p:spTree>
    <p:extLst>
      <p:ext uri="{BB962C8B-B14F-4D97-AF65-F5344CB8AC3E}">
        <p14:creationId xmlns:p14="http://schemas.microsoft.com/office/powerpoint/2010/main" val="355094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343512" y="2065049"/>
            <a:ext cx="2106346" cy="315590"/>
            <a:chOff x="93314" y="1840624"/>
            <a:chExt cx="1619440" cy="31559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3314" y="1859920"/>
              <a:ext cx="1619440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#2.</a:t>
              </a:r>
              <a:r>
                <a:rPr lang="en-US" altLang="ko-KR" sz="9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9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게임서버 프로그래밍 실습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3796456" y="1828801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372" y="1148590"/>
            <a:ext cx="993734" cy="57917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683867" y="2063624"/>
            <a:ext cx="2146766" cy="316800"/>
            <a:chOff x="160147" y="1840624"/>
            <a:chExt cx="1514534" cy="31559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88907" y="1859920"/>
              <a:ext cx="1485774" cy="276999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#1. Fancy Planet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AA92432-705C-4897-9AC3-EDA1CBBB7464}"/>
              </a:ext>
            </a:extLst>
          </p:cNvPr>
          <p:cNvSpPr/>
          <p:nvPr/>
        </p:nvSpPr>
        <p:spPr>
          <a:xfrm>
            <a:off x="3407250" y="2536620"/>
            <a:ext cx="2700000" cy="270000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사용언어 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C++</a:t>
            </a:r>
          </a:p>
          <a:p>
            <a:endParaRPr lang="en-US" altLang="ko-KR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사용기술 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en-US" altLang="ko-KR" sz="10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Directx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12, IOCP, </a:t>
            </a:r>
            <a:r>
              <a:rPr lang="en-US" altLang="ko-KR" sz="10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Physx</a:t>
            </a:r>
            <a:endParaRPr lang="en-US" altLang="ko-KR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Tool</a:t>
            </a:r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 Visual Studio 2017 Express, PVD</a:t>
            </a:r>
          </a:p>
          <a:p>
            <a:endParaRPr lang="en-US" altLang="ko-KR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       </a:t>
            </a:r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버전관리 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 Git Bash</a:t>
            </a:r>
          </a:p>
          <a:p>
            <a:endParaRPr lang="en-US" altLang="ko-KR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개발인원 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3</a:t>
            </a:r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명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서버 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클라이언트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2)</a:t>
            </a:r>
          </a:p>
          <a:p>
            <a:endParaRPr lang="en-US" altLang="ko-KR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역할 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서버</a:t>
            </a:r>
            <a:endParaRPr lang="en-US" altLang="ko-KR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GitHub</a:t>
            </a:r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</a:t>
            </a:r>
          </a:p>
          <a:p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000" b="1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  <a:hlinkClick r:id="rId3"/>
              </a:rPr>
              <a:t>https://github.com/ysk1965/Fancy_Planet</a:t>
            </a:r>
            <a:endParaRPr lang="en-US" altLang="ko-KR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9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9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4786A3D-4607-4C8E-9B99-5D996E5CAA82}"/>
              </a:ext>
            </a:extLst>
          </p:cNvPr>
          <p:cNvSpPr/>
          <p:nvPr/>
        </p:nvSpPr>
        <p:spPr>
          <a:xfrm>
            <a:off x="6046685" y="2536620"/>
            <a:ext cx="2700000" cy="2700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사용언어 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C++</a:t>
            </a:r>
          </a:p>
          <a:p>
            <a:endParaRPr lang="en-US" altLang="ko-KR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사용기술 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en-US" altLang="ko-KR" sz="10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Directx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9, IOCP, Lua</a:t>
            </a:r>
          </a:p>
          <a:p>
            <a:endParaRPr lang="en-US" altLang="ko-KR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Tool</a:t>
            </a:r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–Visual Studio 2017 Express</a:t>
            </a:r>
          </a:p>
          <a:p>
            <a:endParaRPr lang="en-US" altLang="ko-KR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       DB – Microsoft SQL  Server</a:t>
            </a:r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Management </a:t>
            </a:r>
          </a:p>
          <a:p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                   Studio 18</a:t>
            </a:r>
          </a:p>
          <a:p>
            <a:endParaRPr lang="en-US" altLang="ko-KR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개발인원 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1</a:t>
            </a:r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명</a:t>
            </a:r>
            <a:endParaRPr lang="en-US" altLang="ko-KR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GitHub</a:t>
            </a:r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en-US" altLang="ko-KR" sz="1000" b="1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  <a:hlinkClick r:id="rId4"/>
              </a:rPr>
              <a:t>https://github.com/YouJaeYong/JY-s-GameServer-Graffiti</a:t>
            </a:r>
            <a:endParaRPr lang="en-US" altLang="ko-KR" sz="9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9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9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BBEEA72-A2B5-456C-961A-01E825A6C70D}"/>
              </a:ext>
            </a:extLst>
          </p:cNvPr>
          <p:cNvGrpSpPr/>
          <p:nvPr/>
        </p:nvGrpSpPr>
        <p:grpSpPr>
          <a:xfrm>
            <a:off x="8809267" y="2064834"/>
            <a:ext cx="2106347" cy="315590"/>
            <a:chOff x="93315" y="1840624"/>
            <a:chExt cx="1619442" cy="315590"/>
          </a:xfrm>
        </p:grpSpPr>
        <p:sp>
          <p:nvSpPr>
            <p:cNvPr id="17" name="모서리가 둥근 직사각형 7">
              <a:extLst>
                <a:ext uri="{FF2B5EF4-FFF2-40B4-BE49-F238E27FC236}">
                  <a16:creationId xmlns:a16="http://schemas.microsoft.com/office/drawing/2014/main" id="{42929754-2E8D-4148-8240-053AB85CCF51}"/>
                </a:ext>
              </a:extLst>
            </p:cNvPr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D38B9C-F42E-4BB8-AA61-BC306EF69E88}"/>
                </a:ext>
              </a:extLst>
            </p:cNvPr>
            <p:cNvSpPr/>
            <p:nvPr/>
          </p:nvSpPr>
          <p:spPr>
            <a:xfrm>
              <a:off x="93315" y="1859920"/>
              <a:ext cx="1619442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#3.</a:t>
              </a:r>
              <a:r>
                <a:rPr lang="en-US" altLang="ko-KR" sz="9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9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네트워크 게임 프로그래밍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82A51D-C84D-4B43-90C1-E5D0A89D468F}"/>
              </a:ext>
            </a:extLst>
          </p:cNvPr>
          <p:cNvSpPr/>
          <p:nvPr/>
        </p:nvSpPr>
        <p:spPr>
          <a:xfrm>
            <a:off x="8512438" y="2536620"/>
            <a:ext cx="2700000" cy="2700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사용언어 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C++</a:t>
            </a:r>
          </a:p>
          <a:p>
            <a:endParaRPr lang="en-US" altLang="ko-KR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사용기술 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Windows Programing, TCP/IP Socket</a:t>
            </a:r>
          </a:p>
          <a:p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               Programing</a:t>
            </a:r>
          </a:p>
          <a:p>
            <a:endParaRPr lang="en-US" altLang="ko-KR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Tool</a:t>
            </a:r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–Visual Studio 2015 Express</a:t>
            </a:r>
          </a:p>
          <a:p>
            <a:endParaRPr lang="en-US" altLang="ko-KR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개발인원 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3</a:t>
            </a:r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명</a:t>
            </a:r>
            <a:endParaRPr lang="en-US" altLang="ko-KR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GitHub</a:t>
            </a:r>
            <a:r>
              <a:rPr lang="ko-KR" altLang="en-US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en-US" altLang="ko-KR" sz="1000" b="1" dirty="0">
                <a:hlinkClick r:id="rId4"/>
              </a:rPr>
              <a:t>https://github.com/YouJaeYong/JY-s-GameServer-Graffiti</a:t>
            </a:r>
            <a:endParaRPr lang="en-US" altLang="ko-KR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9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9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292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070544" y="556265"/>
            <a:ext cx="19212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NAVER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채용 지원 첨부자료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E3527F-D245-42E8-B264-E9D6DD906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905" y="1838314"/>
            <a:ext cx="3205907" cy="3082756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4B93F1-1F72-4110-831A-E5047017A778}"/>
              </a:ext>
            </a:extLst>
          </p:cNvPr>
          <p:cNvSpPr/>
          <p:nvPr/>
        </p:nvSpPr>
        <p:spPr>
          <a:xfrm>
            <a:off x="5919705" y="1996556"/>
            <a:ext cx="322817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기본적인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FPS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게임에 중력이 변화하는 시스템을 추가한 게임입니다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졸업작품으로 진행된 프로젝트이며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DirectX12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프레임워크 제작과 </a:t>
            </a:r>
            <a:r>
              <a:rPr lang="en-US" altLang="ko-KR" sz="16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Physx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사용한 원활한 물리처리를 중점연구분야로 설정한 졸업작품 입니다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저는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명의 개발인원 중 서버를 담당했으며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IOCP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서버프로그램 구현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서버에 </a:t>
            </a:r>
            <a:r>
              <a:rPr lang="en-US" altLang="ko-KR" sz="16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Physx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그에 따른 물리객체 동기화를 담당했습니다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9994B7-AE8B-4E6D-A73A-02E4185669D4}"/>
              </a:ext>
            </a:extLst>
          </p:cNvPr>
          <p:cNvGrpSpPr/>
          <p:nvPr/>
        </p:nvGrpSpPr>
        <p:grpSpPr>
          <a:xfrm>
            <a:off x="4953458" y="488706"/>
            <a:ext cx="1932493" cy="313505"/>
            <a:chOff x="160147" y="1840624"/>
            <a:chExt cx="1485774" cy="315590"/>
          </a:xfrm>
        </p:grpSpPr>
        <p:sp>
          <p:nvSpPr>
            <p:cNvPr id="30" name="모서리가 둥근 직사각형 4">
              <a:extLst>
                <a:ext uri="{FF2B5EF4-FFF2-40B4-BE49-F238E27FC236}">
                  <a16:creationId xmlns:a16="http://schemas.microsoft.com/office/drawing/2014/main" id="{B497D18E-A09C-4B74-8A46-774810BFE0DA}"/>
                </a:ext>
              </a:extLst>
            </p:cNvPr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6F9A63D-C484-4167-98FF-66EF33D4D25E}"/>
                </a:ext>
              </a:extLst>
            </p:cNvPr>
            <p:cNvSpPr/>
            <p:nvPr/>
          </p:nvSpPr>
          <p:spPr>
            <a:xfrm>
              <a:off x="188907" y="1859920"/>
              <a:ext cx="1428262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#1. Fancy Planet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31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92215" y="2954564"/>
            <a:ext cx="2324091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졸업작품으로 제작했던 프로젝트로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600" b="1" u="sng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피직스</a:t>
            </a:r>
            <a:r>
              <a:rPr lang="ko-KR" altLang="en-US" sz="1600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엔진을 이용한 실제적인 물리처리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와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en-US" altLang="ko-KR" sz="1600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DirectX12</a:t>
            </a:r>
            <a:r>
              <a:rPr lang="ko-KR" altLang="en-US" sz="1600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사용한 프레임워크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제작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en-US" altLang="ko-KR" sz="1600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IOCP</a:t>
            </a:r>
            <a:r>
              <a:rPr lang="ko-KR" altLang="en-US" sz="1600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기반의 서버 구현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에 중점을 두고 진행하였습니다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925260" y="1128663"/>
            <a:ext cx="865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내용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FE1352-47F0-4F41-B253-3E1971FD9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145" y="1724591"/>
            <a:ext cx="3425332" cy="245994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3F2ED30-79C3-4022-A44D-C96EFF869C12}"/>
              </a:ext>
            </a:extLst>
          </p:cNvPr>
          <p:cNvSpPr/>
          <p:nvPr/>
        </p:nvSpPr>
        <p:spPr>
          <a:xfrm>
            <a:off x="6641801" y="1724591"/>
            <a:ext cx="27403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IOCP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프레임워크 제작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82CC2-536C-468F-B3CF-562B7517D0E1}"/>
              </a:ext>
            </a:extLst>
          </p:cNvPr>
          <p:cNvSpPr/>
          <p:nvPr/>
        </p:nvSpPr>
        <p:spPr>
          <a:xfrm>
            <a:off x="6739811" y="2063145"/>
            <a:ext cx="45768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IOCP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서버를 사용해 객체 간의 위치 및 상태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애니메이션 등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 </a:t>
            </a:r>
          </a:p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동기화 작업을 우선적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진행함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5F9EDD-F063-45D2-AB85-E3DF59BEB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709" y="3712752"/>
            <a:ext cx="3514522" cy="248471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CC3FDF8-C8C8-4DC6-88FF-632BF9AA348B}"/>
              </a:ext>
            </a:extLst>
          </p:cNvPr>
          <p:cNvSpPr/>
          <p:nvPr/>
        </p:nvSpPr>
        <p:spPr>
          <a:xfrm>
            <a:off x="7358230" y="3712752"/>
            <a:ext cx="37098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en-US" altLang="ko-KR" sz="16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Physx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Actor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적용된 객체 동기화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3A17BA-4DA1-4557-AB1D-E80F66AF0D75}"/>
              </a:ext>
            </a:extLst>
          </p:cNvPr>
          <p:cNvSpPr/>
          <p:nvPr/>
        </p:nvSpPr>
        <p:spPr>
          <a:xfrm>
            <a:off x="7456241" y="4051306"/>
            <a:ext cx="433041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 진행간 물리 엔진이 적용된 객체들 간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(Terrain, Cha</a:t>
            </a:r>
          </a:p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</a:t>
            </a:r>
            <a:r>
              <a:rPr lang="en-US" altLang="ko-KR" sz="1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racter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및 다른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Object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들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의 상호작용이 클라이언트 간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모두 식별할 수 있도록 동기화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510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C6092-B928-485B-A2EE-552BD98F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145" y="1724591"/>
            <a:ext cx="3389646" cy="248471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0" name="직사각형 19"/>
          <p:cNvSpPr/>
          <p:nvPr/>
        </p:nvSpPr>
        <p:spPr>
          <a:xfrm>
            <a:off x="392215" y="2954564"/>
            <a:ext cx="2324091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졸업작품으로 제작했던 프로젝트로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600" b="1" u="sng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피직스</a:t>
            </a:r>
            <a:r>
              <a:rPr lang="ko-KR" altLang="en-US" sz="1600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엔진을 이용한 실제적인 물리처리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와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en-US" altLang="ko-KR" sz="1600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DirectX12</a:t>
            </a:r>
            <a:r>
              <a:rPr lang="ko-KR" altLang="en-US" sz="1600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사용한 프레임워크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제작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en-US" altLang="ko-KR" sz="1600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IOCP</a:t>
            </a:r>
            <a:r>
              <a:rPr lang="ko-KR" altLang="en-US" sz="1600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기반의 서버 구현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에 중점을 두고 진행하였습니다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925260" y="1128663"/>
            <a:ext cx="865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내용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F2ED30-79C3-4022-A44D-C96EFF869C12}"/>
              </a:ext>
            </a:extLst>
          </p:cNvPr>
          <p:cNvSpPr/>
          <p:nvPr/>
        </p:nvSpPr>
        <p:spPr>
          <a:xfrm>
            <a:off x="6641801" y="1724591"/>
            <a:ext cx="27403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물리작용을 이용한 스킬 제작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82CC2-536C-468F-B3CF-562B7517D0E1}"/>
              </a:ext>
            </a:extLst>
          </p:cNvPr>
          <p:cNvSpPr/>
          <p:nvPr/>
        </p:nvSpPr>
        <p:spPr>
          <a:xfrm>
            <a:off x="6739811" y="2063145"/>
            <a:ext cx="5213991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각 캐릭터들은 </a:t>
            </a:r>
            <a:r>
              <a:rPr lang="ko-KR" altLang="en-US" sz="1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공격스킬과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이동스킬을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하나씩 가지고 있음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넉백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스플래시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산탄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),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순간이동 등 </a:t>
            </a:r>
            <a:r>
              <a:rPr lang="en-US" altLang="ko-KR" sz="1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Physx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물리처리를 기반으로 한 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스킬들을 사용하면 서버에서는 그에 따른 처리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(ex, </a:t>
            </a:r>
            <a:r>
              <a:rPr lang="ko-KR" altLang="en-US" sz="1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쿨타임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처리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좌표 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동기화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진행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C3FDF8-C8C8-4DC6-88FF-632BF9AA348B}"/>
              </a:ext>
            </a:extLst>
          </p:cNvPr>
          <p:cNvSpPr/>
          <p:nvPr/>
        </p:nvSpPr>
        <p:spPr>
          <a:xfrm>
            <a:off x="7358230" y="3712752"/>
            <a:ext cx="37098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6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패킷량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축소를 위한 노력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3A17BA-4DA1-4557-AB1D-E80F66AF0D75}"/>
              </a:ext>
            </a:extLst>
          </p:cNvPr>
          <p:cNvSpPr/>
          <p:nvPr/>
        </p:nvSpPr>
        <p:spPr>
          <a:xfrm>
            <a:off x="7456241" y="4051306"/>
            <a:ext cx="4456669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 내에는 중력의 변화나 다양한 물리처리를 시각적으로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표현하기 위한 오브젝트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운석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들이 다량 존재함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그에 따라 오브젝트들이 한 번에 움직이는 상황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(ex,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중력 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변화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에서 패킷이 과하게 많이 발생하는 것을 방지하기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위해 캐릭터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주변으로 범위를 설정해 범위 내의 객체에 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대한 패킷만 전송하도록 조정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 </a:t>
            </a:r>
          </a:p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*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좌측 첨부화면은 </a:t>
            </a:r>
            <a:r>
              <a:rPr lang="en-US" altLang="ko-KR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Physx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Visual Debugger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로 서버 내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피직스가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적용된 객체들을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시각화해서 디버깅한 화면입니다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F70048-DA7A-43F4-A272-96FAEAE76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709" y="3712751"/>
            <a:ext cx="3514521" cy="248471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209186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070544" y="556265"/>
            <a:ext cx="19212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NAVER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채용 지원 첨부자료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E3527F-D245-42E8-B264-E9D6DD906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905" y="1838314"/>
            <a:ext cx="3205907" cy="3082756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896ED2D-4080-4D79-B17A-E35600297BA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42634" y="1838314"/>
            <a:ext cx="3207600" cy="308160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4B93F1-1F72-4110-831A-E5047017A778}"/>
              </a:ext>
            </a:extLst>
          </p:cNvPr>
          <p:cNvSpPr/>
          <p:nvPr/>
        </p:nvSpPr>
        <p:spPr>
          <a:xfrm>
            <a:off x="5919705" y="1996556"/>
            <a:ext cx="322817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MORPG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서버의 전반적인 구조와 다량의 유저를 수용하는 과정에서 필요한 최적화 방법을 학습하기 위해 진행했던 실습 프로젝트입니다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 프로젝트로 진행했으며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IOCP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프레임워크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 리스트를 통한 시야처리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이벤트 큐를 통한 반복동작 처리 등을 중점으로 진행하였습니다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D15BEE-A2D0-4C19-904A-47CE028E6DE0}"/>
              </a:ext>
            </a:extLst>
          </p:cNvPr>
          <p:cNvGrpSpPr/>
          <p:nvPr/>
        </p:nvGrpSpPr>
        <p:grpSpPr>
          <a:xfrm>
            <a:off x="4866532" y="487664"/>
            <a:ext cx="2106346" cy="315590"/>
            <a:chOff x="93314" y="1840624"/>
            <a:chExt cx="1619440" cy="315590"/>
          </a:xfrm>
        </p:grpSpPr>
        <p:sp>
          <p:nvSpPr>
            <p:cNvPr id="19" name="모서리가 둥근 직사각형 7">
              <a:extLst>
                <a:ext uri="{FF2B5EF4-FFF2-40B4-BE49-F238E27FC236}">
                  <a16:creationId xmlns:a16="http://schemas.microsoft.com/office/drawing/2014/main" id="{A9AB66A1-8C42-447A-A18C-A6BC1F71F7EA}"/>
                </a:ext>
              </a:extLst>
            </p:cNvPr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B7A12FC-796E-4980-8A56-32CD8604A098}"/>
                </a:ext>
              </a:extLst>
            </p:cNvPr>
            <p:cNvSpPr/>
            <p:nvPr/>
          </p:nvSpPr>
          <p:spPr>
            <a:xfrm>
              <a:off x="93314" y="1859920"/>
              <a:ext cx="1619440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#2.</a:t>
              </a:r>
              <a:r>
                <a:rPr lang="en-US" altLang="ko-KR" sz="9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9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게임서버 프로그래밍 실습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347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92215" y="2954564"/>
            <a:ext cx="2324091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강의 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‘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게임서버프로그래밍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’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의 </a:t>
            </a:r>
            <a:r>
              <a:rPr lang="ko-KR" altLang="en-US" sz="16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텀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프로젝트로 진행했고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en-US" altLang="ko-KR" sz="1600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IOCP </a:t>
            </a:r>
            <a:r>
              <a:rPr lang="ko-KR" altLang="en-US" sz="1600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서버 구현과 </a:t>
            </a:r>
            <a:r>
              <a:rPr lang="en-US" altLang="ko-KR" sz="1600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MORPG</a:t>
            </a:r>
            <a:r>
              <a:rPr lang="ko-KR" altLang="en-US" sz="1600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의 기본적인 서버 로직 학습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을 목적으로  </a:t>
            </a:r>
            <a:r>
              <a:rPr lang="ko-KR" altLang="en-US" sz="1600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다양한 게임서버의 기능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들을 사용해보았습니다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  <a:p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간단한 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DirectX 2D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을 사용해 클라이언트 단에는 크게 비중을 두지 않았습니다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925260" y="1128663"/>
            <a:ext cx="865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내용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F2ED30-79C3-4022-A44D-C96EFF869C12}"/>
              </a:ext>
            </a:extLst>
          </p:cNvPr>
          <p:cNvSpPr/>
          <p:nvPr/>
        </p:nvSpPr>
        <p:spPr>
          <a:xfrm>
            <a:off x="6641801" y="1724591"/>
            <a:ext cx="40763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타이머 스레드를 사용한 다양한 이벤트 처리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82CC2-536C-468F-B3CF-562B7517D0E1}"/>
              </a:ext>
            </a:extLst>
          </p:cNvPr>
          <p:cNvSpPr/>
          <p:nvPr/>
        </p:nvSpPr>
        <p:spPr>
          <a:xfrm>
            <a:off x="6739811" y="2063145"/>
            <a:ext cx="5218095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Priority Queue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사용해 이벤트 큐를 만들고 그 큐에 다양한 이벤트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</a:t>
            </a:r>
            <a:r>
              <a:rPr lang="ko-KR" altLang="en-US" sz="1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등록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큐에 등록을 </a:t>
            </a:r>
            <a:r>
              <a:rPr lang="ko-KR" altLang="en-US" sz="1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해두고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종료하면 지정한 시간이 지난 뒤 알아서 실행되기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</a:p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때문에 그 이벤트를 실행할 시간이 될 때 까지 기다릴 필요가 사라짐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C3FDF8-C8C8-4DC6-88FF-632BF9AA348B}"/>
              </a:ext>
            </a:extLst>
          </p:cNvPr>
          <p:cNvSpPr/>
          <p:nvPr/>
        </p:nvSpPr>
        <p:spPr>
          <a:xfrm>
            <a:off x="7358230" y="3712752"/>
            <a:ext cx="37098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ODBC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DB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게임서버를 연결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3A17BA-4DA1-4557-AB1D-E80F66AF0D75}"/>
              </a:ext>
            </a:extLst>
          </p:cNvPr>
          <p:cNvSpPr/>
          <p:nvPr/>
        </p:nvSpPr>
        <p:spPr>
          <a:xfrm>
            <a:off x="7456241" y="4051306"/>
            <a:ext cx="4442242" cy="246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Microsoft SQL Server Management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사용한 간단한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DB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제작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이미 저장되어 있는 아이디를 입력 받으면 그에 따른 정보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받아와 로그인 가능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 </a:t>
            </a:r>
          </a:p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없는 아이디로 로그인을 시도하면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DB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에 새 계정을 </a:t>
            </a:r>
            <a:r>
              <a:rPr lang="ko-KR" altLang="en-US" sz="1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업데이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</a:t>
            </a:r>
            <a:r>
              <a:rPr lang="ko-KR" altLang="en-US" sz="1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트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1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레벨부터 플레이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로그아웃 할 때에는 업데이트를 통해 레벨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경험치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위치 등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을 저장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63212B-0BA0-40BA-A8FF-2BBD8EB3B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294" y="1436440"/>
            <a:ext cx="3416512" cy="248471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F23476-F0E9-4E51-95F5-BF438165B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273" y="3429000"/>
            <a:ext cx="3514522" cy="241152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84400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6BB2EC-5C64-41F5-A4A2-B42402D06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144" y="1724591"/>
            <a:ext cx="3514522" cy="248471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0" name="직사각형 19"/>
          <p:cNvSpPr/>
          <p:nvPr/>
        </p:nvSpPr>
        <p:spPr>
          <a:xfrm>
            <a:off x="392215" y="2954564"/>
            <a:ext cx="2324091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강의 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‘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게임서버프로그래밍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’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의 </a:t>
            </a:r>
            <a:r>
              <a:rPr lang="ko-KR" altLang="en-US" sz="16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텀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프로젝트로 진행했고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en-US" altLang="ko-KR" sz="1600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IOCP </a:t>
            </a:r>
            <a:r>
              <a:rPr lang="ko-KR" altLang="en-US" sz="1600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서버 구현과 </a:t>
            </a:r>
            <a:r>
              <a:rPr lang="en-US" altLang="ko-KR" sz="1600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MORPG</a:t>
            </a:r>
            <a:r>
              <a:rPr lang="ko-KR" altLang="en-US" sz="1600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의 기본적인 서버 로직 학습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을 목적으로  </a:t>
            </a:r>
            <a:r>
              <a:rPr lang="ko-KR" altLang="en-US" sz="1600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다양한 게임서버의 기능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들을 사용해보았습니다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  <a:p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간단한 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DirectX 2D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을 사용해 클라이언트 단에는 크게 비중을 두지 않았습니다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925260" y="1128663"/>
            <a:ext cx="865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내용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F2ED30-79C3-4022-A44D-C96EFF869C12}"/>
              </a:ext>
            </a:extLst>
          </p:cNvPr>
          <p:cNvSpPr/>
          <p:nvPr/>
        </p:nvSpPr>
        <p:spPr>
          <a:xfrm>
            <a:off x="6641801" y="1724591"/>
            <a:ext cx="40763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간단한 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Lua Script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82CC2-536C-468F-B3CF-562B7517D0E1}"/>
              </a:ext>
            </a:extLst>
          </p:cNvPr>
          <p:cNvSpPr/>
          <p:nvPr/>
        </p:nvSpPr>
        <p:spPr>
          <a:xfrm>
            <a:off x="6739811" y="2063145"/>
            <a:ext cx="51505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- Lua Script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사용하는 법을 학습하기 위해 플레이어를 </a:t>
            </a:r>
            <a:r>
              <a:rPr lang="ko-KR" altLang="en-US" sz="14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타겟팅하는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</a:p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몬스터의 아이디를 텍스트로 띄우는 간단한 시스템 구현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C3FDF8-C8C8-4DC6-88FF-632BF9AA348B}"/>
              </a:ext>
            </a:extLst>
          </p:cNvPr>
          <p:cNvSpPr/>
          <p:nvPr/>
        </p:nvSpPr>
        <p:spPr>
          <a:xfrm>
            <a:off x="7358230" y="3712752"/>
            <a:ext cx="37098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 리스트를 이용한 시야 처리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3A17BA-4DA1-4557-AB1D-E80F66AF0D75}"/>
              </a:ext>
            </a:extLst>
          </p:cNvPr>
          <p:cNvSpPr/>
          <p:nvPr/>
        </p:nvSpPr>
        <p:spPr>
          <a:xfrm>
            <a:off x="7456241" y="4051306"/>
            <a:ext cx="4365298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클라이언트 간 동기화에 따른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너무 과한 패킷을 방지하기 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위해 뷰 리스트를 사용한 시야 제한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 </a:t>
            </a:r>
          </a:p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근접한 객체들의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정보만 패킷으로 전송 받고 범위 밖의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객체들은 없는 것처럼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취급함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NPC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객체들은 플레이어 객체들의 뷰 리스트에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들어왔을 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 때에만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Wake Up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상태가 되어 이동이나 공격함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55CB00-6E43-44E9-8B5A-1D4227DB8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708" y="3712752"/>
            <a:ext cx="3514521" cy="248471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C6A368-D7C4-4C3B-AFBD-AB809DFDA474}"/>
              </a:ext>
            </a:extLst>
          </p:cNvPr>
          <p:cNvSpPr/>
          <p:nvPr/>
        </p:nvSpPr>
        <p:spPr>
          <a:xfrm>
            <a:off x="4572000" y="4209310"/>
            <a:ext cx="2133600" cy="15723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147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21505</TotalTime>
  <Words>1096</Words>
  <Application>Microsoft Office PowerPoint</Application>
  <PresentationFormat>와이드스크린</PresentationFormat>
  <Paragraphs>163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Arial</vt:lpstr>
      <vt:lpstr>맑은 고딕</vt:lpstr>
      <vt:lpstr>나눔스퀘어 ExtraBold</vt:lpstr>
      <vt:lpstr>나눔바른고딕</vt:lpstr>
      <vt:lpstr>나눔바른고딕 UltraLight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호영</dc:creator>
  <cp:lastModifiedBy>유재용 유재용</cp:lastModifiedBy>
  <cp:revision>120</cp:revision>
  <dcterms:created xsi:type="dcterms:W3CDTF">2018-06-16T09:30:48Z</dcterms:created>
  <dcterms:modified xsi:type="dcterms:W3CDTF">2021-05-27T13:17:01Z</dcterms:modified>
</cp:coreProperties>
</file>